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sldIdLst>
    <p:sldId id="270" r:id="rId5"/>
    <p:sldId id="271" r:id="rId6"/>
  </p:sldIdLst>
  <p:sldSz cx="7559675" cy="10439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468" userDrawn="1">
          <p15:clr>
            <a:srgbClr val="A4A3A4"/>
          </p15:clr>
        </p15:guide>
        <p15:guide id="2" pos="294" userDrawn="1">
          <p15:clr>
            <a:srgbClr val="A4A3A4"/>
          </p15:clr>
        </p15:guide>
        <p15:guide id="3" orient="horz" pos="952" userDrawn="1">
          <p15:clr>
            <a:srgbClr val="A4A3A4"/>
          </p15:clr>
        </p15:guide>
        <p15:guide id="4" orient="horz" pos="62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28"/>
    <a:srgbClr val="003D29"/>
    <a:srgbClr val="FDF9EC"/>
    <a:srgbClr val="025C64"/>
    <a:srgbClr val="FFC1B4"/>
    <a:srgbClr val="E9E9EB"/>
    <a:srgbClr val="3C7EC0"/>
    <a:srgbClr val="0524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05" autoAdjust="0"/>
    <p:restoredTop sz="94660"/>
  </p:normalViewPr>
  <p:slideViewPr>
    <p:cSldViewPr snapToGrid="0">
      <p:cViewPr varScale="1">
        <p:scale>
          <a:sx n="42" d="100"/>
          <a:sy n="42" d="100"/>
        </p:scale>
        <p:origin x="1808" y="48"/>
      </p:cViewPr>
      <p:guideLst>
        <p:guide pos="4468"/>
        <p:guide pos="294"/>
        <p:guide orient="horz" pos="952"/>
        <p:guide orient="horz" pos="62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ton" userId="040a89cf-ff00-4e39-8047-2b11ef8580d3" providerId="ADAL" clId="{76B7D786-31F0-4285-A7DC-9908D13A9DE7}"/>
    <pc:docChg chg="custSel modSld">
      <pc:chgData name="Burton" userId="040a89cf-ff00-4e39-8047-2b11ef8580d3" providerId="ADAL" clId="{76B7D786-31F0-4285-A7DC-9908D13A9DE7}" dt="2026-09-25T12:59:05.032" v="873" actId="20577"/>
      <pc:docMkLst>
        <pc:docMk/>
      </pc:docMkLst>
      <pc:sldChg chg="modSp mod">
        <pc:chgData name="Burton" userId="040a89cf-ff00-4e39-8047-2b11ef8580d3" providerId="ADAL" clId="{76B7D786-31F0-4285-A7DC-9908D13A9DE7}" dt="2026-09-25T12:59:05.032" v="873" actId="20577"/>
        <pc:sldMkLst>
          <pc:docMk/>
          <pc:sldMk cId="4051194607" sldId="270"/>
        </pc:sldMkLst>
        <pc:spChg chg="mod">
          <ac:chgData name="Burton" userId="040a89cf-ff00-4e39-8047-2b11ef8580d3" providerId="ADAL" clId="{76B7D786-31F0-4285-A7DC-9908D13A9DE7}" dt="2026-09-25T12:50:21.048" v="23" actId="20577"/>
          <ac:spMkLst>
            <pc:docMk/>
            <pc:sldMk cId="4051194607" sldId="270"/>
            <ac:spMk id="2" creationId="{272634C6-1116-58CB-A4D5-531FBEDC6B9A}"/>
          </ac:spMkLst>
        </pc:spChg>
        <pc:graphicFrameChg chg="modGraphic">
          <ac:chgData name="Burton" userId="040a89cf-ff00-4e39-8047-2b11ef8580d3" providerId="ADAL" clId="{76B7D786-31F0-4285-A7DC-9908D13A9DE7}" dt="2026-09-25T12:59:05.032" v="873" actId="20577"/>
          <ac:graphicFrameMkLst>
            <pc:docMk/>
            <pc:sldMk cId="4051194607" sldId="270"/>
            <ac:graphicFrameMk id="3" creationId="{EE1CAC87-4491-4C44-0625-DDF7FB50444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497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12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310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82B92-D9EB-4C93-9D16-841CAB0FF939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F9D6A-3FE9-48B6-B078-FBB5C15572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38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90FD007-E2F8-7CD0-FC2F-1064E0BB7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7559675" cy="1460002"/>
          </a:xfrm>
          <a:prstGeom prst="rect">
            <a:avLst/>
          </a:prstGeom>
          <a:solidFill>
            <a:srgbClr val="003D29"/>
          </a:solidFill>
          <a:ln>
            <a:solidFill>
              <a:srgbClr val="003D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2634C6-1116-58CB-A4D5-531FBEDC6B9A}"/>
              </a:ext>
            </a:extLst>
          </p:cNvPr>
          <p:cNvSpPr txBox="1"/>
          <p:nvPr/>
        </p:nvSpPr>
        <p:spPr>
          <a:xfrm>
            <a:off x="152780" y="191392"/>
            <a:ext cx="539778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 dirty="0">
                <a:solidFill>
                  <a:srgbClr val="FDF9EC"/>
                </a:solidFill>
                <a:latin typeface="Oswald"/>
                <a:cs typeface="Times New Roman"/>
              </a:rPr>
              <a:t>Boots Burton</a:t>
            </a:r>
          </a:p>
          <a:p>
            <a:r>
              <a:rPr lang="en-US" sz="2400" b="1" dirty="0">
                <a:solidFill>
                  <a:srgbClr val="FDF9EC"/>
                </a:solidFill>
                <a:latin typeface="Oswald"/>
                <a:cs typeface="Times New Roman"/>
              </a:rPr>
              <a:t>Menu 28</a:t>
            </a:r>
            <a:r>
              <a:rPr lang="en-US" sz="2400" b="1" baseline="30000" dirty="0">
                <a:solidFill>
                  <a:srgbClr val="FDF9EC"/>
                </a:solidFill>
                <a:latin typeface="Oswald"/>
                <a:cs typeface="Times New Roman"/>
              </a:rPr>
              <a:t>th</a:t>
            </a:r>
            <a:r>
              <a:rPr lang="en-US" sz="2400" b="1" dirty="0">
                <a:solidFill>
                  <a:srgbClr val="FDF9EC"/>
                </a:solidFill>
                <a:latin typeface="Oswald"/>
                <a:cs typeface="Times New Roman"/>
              </a:rPr>
              <a:t> September</a:t>
            </a:r>
            <a:endParaRPr lang="en-GB" sz="2400" b="1" dirty="0">
              <a:solidFill>
                <a:srgbClr val="FDF9EC"/>
              </a:solidFill>
              <a:latin typeface="Oswald"/>
              <a:cs typeface="Times New Roman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E1CAC87-4491-4C44-0625-DDF7FB504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555936"/>
              </p:ext>
            </p:extLst>
          </p:nvPr>
        </p:nvGraphicFramePr>
        <p:xfrm>
          <a:off x="-5892" y="1457937"/>
          <a:ext cx="7646719" cy="898146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995606">
                  <a:extLst>
                    <a:ext uri="{9D8B030D-6E8A-4147-A177-3AD203B41FA5}">
                      <a16:colId xmlns:a16="http://schemas.microsoft.com/office/drawing/2014/main" val="4251156607"/>
                    </a:ext>
                  </a:extLst>
                </a:gridCol>
                <a:gridCol w="5651113">
                  <a:extLst>
                    <a:ext uri="{9D8B030D-6E8A-4147-A177-3AD203B41FA5}">
                      <a16:colId xmlns:a16="http://schemas.microsoft.com/office/drawing/2014/main" val="3636226645"/>
                    </a:ext>
                  </a:extLst>
                </a:gridCol>
              </a:tblGrid>
              <a:tr h="1174392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EB GARAMOND MEDIUM" panose="00000600000000000000" pitchFamily="2" charset="0"/>
                          <a:ea typeface="EB GARAMOND MEDIUM" panose="00000600000000000000" pitchFamily="2" charset="0"/>
                        </a:rPr>
                        <a:t>Monday</a:t>
                      </a:r>
                      <a:r>
                        <a:rPr lang="en-GB" sz="2000" b="1" dirty="0">
                          <a:latin typeface="EB GARAMOND MEDIUM" panose="00000600000000000000" pitchFamily="2" charset="0"/>
                          <a:ea typeface="EB GARAMOND MEDIUM" panose="00000600000000000000" pitchFamily="2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Mac and cheese with choice of toppings 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Creamy garlic chicken penne pasta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Peperoni or cheese and tomato pizza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10203"/>
                  </a:ext>
                </a:extLst>
              </a:tr>
              <a:tr h="1139323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EB GARAMOND MEDIUM" panose="00000600000000000000" pitchFamily="2" charset="0"/>
                          <a:ea typeface="EB GARAMOND MEDIUM" panose="00000600000000000000" pitchFamily="2" charset="0"/>
                        </a:rPr>
                        <a:t>Tuesday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Vegetable bean chilli loaded nachos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Pulled beef chilli, coriander rice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Loaded hotdogs, chill, cheese, crispy onions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824425"/>
                  </a:ext>
                </a:extLst>
              </a:tr>
              <a:tr h="11393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latin typeface="EB GARAMOND MEDIUM" panose="00000600000000000000" pitchFamily="2" charset="0"/>
                          <a:ea typeface="EB GARAMOND MEDIUM" panose="00000600000000000000" pitchFamily="2" charset="0"/>
                        </a:rPr>
                        <a:t>Wednesday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Vegetable tikka curry with coriander and lime rice 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Chicken tikka madras with coriander and lime tice 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Vegetable samosa, onion bhaji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505342"/>
                  </a:ext>
                </a:extLst>
              </a:tr>
              <a:tr h="11393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latin typeface="EB GARAMOND MEDIUM" panose="00000600000000000000" pitchFamily="2" charset="0"/>
                          <a:ea typeface="EB GARAMOND MEDIUM" panose="00000600000000000000" pitchFamily="2" charset="0"/>
                        </a:rPr>
                        <a:t>Thursday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Vegetable pesto penne pasta 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Chicken and pepper fried rice 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Piri </a:t>
                      </a:r>
                      <a:r>
                        <a:rPr lang="en-GB" sz="1400" b="0" i="0" dirty="0" err="1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piri</a:t>
                      </a: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 chicken wings and thighs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727219"/>
                  </a:ext>
                </a:extLst>
              </a:tr>
              <a:tr h="11393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latin typeface="EB GARAMOND MEDIUM" panose="00000600000000000000" pitchFamily="2" charset="0"/>
                          <a:ea typeface="EB GARAMOND MEDIUM" panose="00000600000000000000" pitchFamily="2" charset="0"/>
                        </a:rPr>
                        <a:t>Friday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Chip shop Friday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Battered fish, chicken gyros, donna kebab 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Potato fritter battered mushroom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471489"/>
                  </a:ext>
                </a:extLst>
              </a:tr>
              <a:tr h="11393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latin typeface="EB GARAMOND MEDIUM" panose="00000600000000000000" pitchFamily="2" charset="0"/>
                          <a:ea typeface="EB GARAMOND MEDIUM" panose="00000600000000000000" pitchFamily="2" charset="0"/>
                        </a:rPr>
                        <a:t>Saturday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Cheese and onion quiche with salad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Jerk style chicken legs black bean rice 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Creamed corn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36486"/>
                  </a:ext>
                </a:extLst>
              </a:tr>
              <a:tr h="11393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latin typeface="EB GARAMOND MEDIUM" panose="00000600000000000000" pitchFamily="2" charset="0"/>
                          <a:ea typeface="EB GARAMOND MEDIUM" panose="00000600000000000000" pitchFamily="2" charset="0"/>
                        </a:rPr>
                        <a:t>Sunday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Sweet and sour vegetable noodles 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Katsu chicken curry fried rice </a:t>
                      </a:r>
                    </a:p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GB" sz="1400" b="0" i="0" dirty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Prawn crackers crispy </a:t>
                      </a:r>
                      <a:r>
                        <a:rPr lang="en-GB" sz="1400" b="0" i="0">
                          <a:ln>
                            <a:solidFill>
                              <a:srgbClr val="003D29"/>
                            </a:solidFill>
                          </a:ln>
                          <a:solidFill>
                            <a:schemeClr val="tx1"/>
                          </a:solidFill>
                          <a:latin typeface="EB GARAMOND MEDIUM" panose="00000600000000000000" pitchFamily="2" charset="0"/>
                          <a:ea typeface="EB GARAMOND MEDIUM" panose="00000600000000000000" pitchFamily="2" charset="0"/>
                          <a:cs typeface="Arial" panose="020B0604020202020204" pitchFamily="34" charset="0"/>
                        </a:rPr>
                        <a:t>spring roll</a:t>
                      </a:r>
                      <a:endParaRPr lang="en-GB" sz="1400" b="0" i="0" dirty="0">
                        <a:ln>
                          <a:solidFill>
                            <a:srgbClr val="003D29"/>
                          </a:solidFill>
                        </a:ln>
                        <a:solidFill>
                          <a:schemeClr val="tx1"/>
                        </a:solidFill>
                        <a:latin typeface="EB GARAMOND MEDIUM" panose="00000600000000000000" pitchFamily="2" charset="0"/>
                        <a:ea typeface="EB GARAMOND MEDIUM" panose="00000600000000000000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173360"/>
                  </a:ext>
                </a:extLst>
              </a:tr>
              <a:tr h="971131">
                <a:tc gridSpan="2"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noProof="0" dirty="0">
                        <a:solidFill>
                          <a:srgbClr val="FDF9EC"/>
                        </a:solidFill>
                        <a:latin typeface="Calibri"/>
                      </a:endParaRP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003D2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003D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267203"/>
                  </a:ext>
                </a:extLst>
              </a:tr>
            </a:tbl>
          </a:graphicData>
        </a:graphic>
      </p:graphicFrame>
      <p:pic>
        <p:nvPicPr>
          <p:cNvPr id="6" name="Picture 5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C4858D18-55C0-398F-098D-3E1E1BDB44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680" y="-140812"/>
            <a:ext cx="1741625" cy="174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94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8378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4F5336AF94C34496DB8EE23DCE382B" ma:contentTypeVersion="17" ma:contentTypeDescription="Create a new document." ma:contentTypeScope="" ma:versionID="eb05771b3e8d26040ca40b566f5fa495">
  <xsd:schema xmlns:xsd="http://www.w3.org/2001/XMLSchema" xmlns:xs="http://www.w3.org/2001/XMLSchema" xmlns:p="http://schemas.microsoft.com/office/2006/metadata/properties" xmlns:ns3="93aa8a22-6f60-4d16-a5f7-baf173fa61db" xmlns:ns4="271242ef-e214-4b97-850b-f99753e9fb12" targetNamespace="http://schemas.microsoft.com/office/2006/metadata/properties" ma:root="true" ma:fieldsID="93d877393b383dc91c851d97e8dfae8d" ns3:_="" ns4:_="">
    <xsd:import namespace="93aa8a22-6f60-4d16-a5f7-baf173fa61db"/>
    <xsd:import namespace="271242ef-e214-4b97-850b-f99753e9fb1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_activity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aa8a22-6f60-4d16-a5f7-baf173fa61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1242ef-e214-4b97-850b-f99753e9fb1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3aa8a22-6f60-4d16-a5f7-baf173fa61d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B0A90D-7EC8-40BC-A5FB-3F4354B3AD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aa8a22-6f60-4d16-a5f7-baf173fa61db"/>
    <ds:schemaRef ds:uri="271242ef-e214-4b97-850b-f99753e9fb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0F19C9-7C58-4E28-AB0C-938AA3027F18}">
  <ds:schemaRefs>
    <ds:schemaRef ds:uri="http://purl.org/dc/elements/1.1/"/>
    <ds:schemaRef ds:uri="http://purl.org/dc/dcmitype/"/>
    <ds:schemaRef ds:uri="http://schemas.microsoft.com/office/infopath/2007/PartnerControls"/>
    <ds:schemaRef ds:uri="271242ef-e214-4b97-850b-f99753e9fb12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93aa8a22-6f60-4d16-a5f7-baf173fa61d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4054FF9-2C5E-4D1C-A4CE-E31934E1C1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583</TotalTime>
  <Words>131</Words>
  <Application>Microsoft Office PowerPoint</Application>
  <PresentationFormat>Custom</PresentationFormat>
  <Paragraphs>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EB GARAMOND MEDIUM</vt:lpstr>
      <vt:lpstr>Oswald</vt:lpstr>
      <vt:lpstr>Office Theme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Samantha Wakeham</dc:creator>
  <cp:lastModifiedBy>Burton</cp:lastModifiedBy>
  <cp:revision>60</cp:revision>
  <cp:lastPrinted>2026-08-14T12:32:16Z</cp:lastPrinted>
  <dcterms:created xsi:type="dcterms:W3CDTF">2023-04-20T09:06:47Z</dcterms:created>
  <dcterms:modified xsi:type="dcterms:W3CDTF">2026-09-25T12:59:24Z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0x0101005D4F5336AF94C34496DB8EE23DCE382B</vt:lpwstr>
  </property>
  <property fmtid="{D5CDD505-2E9C-101B-9397-08002B2CF9AE}" pid="3" name="MediaServiceImageTags">
    <vt:lpwstr/>
  </property>
</Properties>
</file>