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70" r:id="rId5"/>
    <p:sldId id="271" r:id="rId6"/>
  </p:sldIdLst>
  <p:sldSz cx="7559675" cy="10439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468" userDrawn="1">
          <p15:clr>
            <a:srgbClr val="A4A3A4"/>
          </p15:clr>
        </p15:guide>
        <p15:guide id="2" pos="294" userDrawn="1">
          <p15:clr>
            <a:srgbClr val="A4A3A4"/>
          </p15:clr>
        </p15:guide>
        <p15:guide id="3" orient="horz" pos="952" userDrawn="1">
          <p15:clr>
            <a:srgbClr val="A4A3A4"/>
          </p15:clr>
        </p15:guide>
        <p15:guide id="4" orient="horz" pos="6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28"/>
    <a:srgbClr val="003D29"/>
    <a:srgbClr val="FDF9EC"/>
    <a:srgbClr val="025C64"/>
    <a:srgbClr val="FFC1B4"/>
    <a:srgbClr val="E9E9EB"/>
    <a:srgbClr val="3C7EC0"/>
    <a:srgbClr val="052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05" autoAdjust="0"/>
    <p:restoredTop sz="94660"/>
  </p:normalViewPr>
  <p:slideViewPr>
    <p:cSldViewPr snapToGrid="0">
      <p:cViewPr varScale="1">
        <p:scale>
          <a:sx n="44" d="100"/>
          <a:sy n="44" d="100"/>
        </p:scale>
        <p:origin x="1760" y="60"/>
      </p:cViewPr>
      <p:guideLst>
        <p:guide pos="4468"/>
        <p:guide pos="294"/>
        <p:guide orient="horz" pos="952"/>
        <p:guide orient="horz" pos="62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9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12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310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8EC82B92-D9EB-4C93-9D16-841CAB0FF939}" type="datetimeFigureOut">
              <a:rPr lang="en-GB" smtClean="0"/>
              <a:t>13/05/2026</a:t>
            </a:fld>
            <a:endParaRPr lang="en-GB"/>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102F9D6A-3FE9-48B6-B078-FBB5C15572FF}" type="slidenum">
              <a:rPr lang="en-GB" smtClean="0"/>
              <a:t>‹#›</a:t>
            </a:fld>
            <a:endParaRPr lang="en-GB"/>
          </a:p>
        </p:txBody>
      </p:sp>
    </p:spTree>
    <p:extLst>
      <p:ext uri="{BB962C8B-B14F-4D97-AF65-F5344CB8AC3E}">
        <p14:creationId xmlns:p14="http://schemas.microsoft.com/office/powerpoint/2010/main" val="1708385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0FD007-E2F8-7CD0-FC2F-1064E0BB7834}"/>
              </a:ext>
            </a:extLst>
          </p:cNvPr>
          <p:cNvSpPr>
            <a:spLocks noGrp="1" noRot="1" noMove="1" noResize="1" noEditPoints="1" noAdjustHandles="1" noChangeArrowheads="1" noChangeShapeType="1"/>
          </p:cNvSpPr>
          <p:nvPr/>
        </p:nvSpPr>
        <p:spPr>
          <a:xfrm>
            <a:off x="0" y="0"/>
            <a:ext cx="7559675" cy="1460002"/>
          </a:xfrm>
          <a:prstGeom prst="rect">
            <a:avLst/>
          </a:prstGeom>
          <a:solidFill>
            <a:srgbClr val="003D29"/>
          </a:solidFill>
          <a:ln>
            <a:solidFill>
              <a:srgbClr val="003D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72634C6-1116-58CB-A4D5-531FBEDC6B9A}"/>
              </a:ext>
            </a:extLst>
          </p:cNvPr>
          <p:cNvSpPr txBox="1"/>
          <p:nvPr/>
        </p:nvSpPr>
        <p:spPr>
          <a:xfrm>
            <a:off x="152780" y="191392"/>
            <a:ext cx="5397789" cy="1077218"/>
          </a:xfrm>
          <a:prstGeom prst="rect">
            <a:avLst/>
          </a:prstGeom>
          <a:noFill/>
        </p:spPr>
        <p:txBody>
          <a:bodyPr wrap="square" lIns="91440" tIns="45720" rIns="91440" bIns="45720" rtlCol="0" anchor="t">
            <a:spAutoFit/>
          </a:bodyPr>
          <a:lstStyle/>
          <a:p>
            <a:r>
              <a:rPr lang="en-US" sz="4000" b="1" dirty="0">
                <a:solidFill>
                  <a:srgbClr val="FDF9EC"/>
                </a:solidFill>
                <a:latin typeface="Oswald"/>
                <a:cs typeface="Times New Roman"/>
              </a:rPr>
              <a:t>Burton Canteen</a:t>
            </a:r>
          </a:p>
          <a:p>
            <a:r>
              <a:rPr lang="en-US" sz="2400" b="1" dirty="0">
                <a:solidFill>
                  <a:srgbClr val="FDF9EC"/>
                </a:solidFill>
                <a:latin typeface="Oswald"/>
                <a:cs typeface="Times New Roman"/>
              </a:rPr>
              <a:t>Week Commencing Monday 18/05/2026</a:t>
            </a:r>
            <a:endParaRPr lang="en-GB" sz="2400" b="1" dirty="0">
              <a:solidFill>
                <a:srgbClr val="FDF9EC"/>
              </a:solidFill>
              <a:latin typeface="Oswald"/>
              <a:cs typeface="Times New Roman"/>
            </a:endParaRPr>
          </a:p>
        </p:txBody>
      </p:sp>
      <p:graphicFrame>
        <p:nvGraphicFramePr>
          <p:cNvPr id="3" name="Table 2">
            <a:extLst>
              <a:ext uri="{FF2B5EF4-FFF2-40B4-BE49-F238E27FC236}">
                <a16:creationId xmlns:a16="http://schemas.microsoft.com/office/drawing/2014/main" id="{EE1CAC87-4491-4C44-0625-DDF7FB504444}"/>
              </a:ext>
            </a:extLst>
          </p:cNvPr>
          <p:cNvGraphicFramePr>
            <a:graphicFrameLocks noGrp="1"/>
          </p:cNvGraphicFramePr>
          <p:nvPr>
            <p:extLst>
              <p:ext uri="{D42A27DB-BD31-4B8C-83A1-F6EECF244321}">
                <p14:modId xmlns:p14="http://schemas.microsoft.com/office/powerpoint/2010/main" val="1561411743"/>
              </p:ext>
            </p:extLst>
          </p:nvPr>
        </p:nvGraphicFramePr>
        <p:xfrm>
          <a:off x="-5892" y="1457937"/>
          <a:ext cx="7646719" cy="8981461"/>
        </p:xfrm>
        <a:graphic>
          <a:graphicData uri="http://schemas.openxmlformats.org/drawingml/2006/table">
            <a:tbl>
              <a:tblPr firstRow="1" bandRow="1">
                <a:tableStyleId>{616DA210-FB5B-4158-B5E0-FEB733F419BA}</a:tableStyleId>
              </a:tblPr>
              <a:tblGrid>
                <a:gridCol w="1995606">
                  <a:extLst>
                    <a:ext uri="{9D8B030D-6E8A-4147-A177-3AD203B41FA5}">
                      <a16:colId xmlns:a16="http://schemas.microsoft.com/office/drawing/2014/main" val="4251156607"/>
                    </a:ext>
                  </a:extLst>
                </a:gridCol>
                <a:gridCol w="5651113">
                  <a:extLst>
                    <a:ext uri="{9D8B030D-6E8A-4147-A177-3AD203B41FA5}">
                      <a16:colId xmlns:a16="http://schemas.microsoft.com/office/drawing/2014/main" val="3636226645"/>
                    </a:ext>
                  </a:extLst>
                </a:gridCol>
              </a:tblGrid>
              <a:tr h="1174392">
                <a:tc>
                  <a:txBody>
                    <a:bodyPr/>
                    <a:lstStyle/>
                    <a:p>
                      <a:pPr algn="ctr"/>
                      <a:r>
                        <a:rPr lang="en-GB" sz="2800" b="1" dirty="0">
                          <a:latin typeface="EB GARAMOND MEDIUM" panose="00000600000000000000" pitchFamily="2" charset="0"/>
                          <a:ea typeface="EB GARAMOND MEDIUM" panose="00000600000000000000" pitchFamily="2" charset="0"/>
                        </a:rPr>
                        <a:t>Monday</a:t>
                      </a:r>
                      <a:r>
                        <a:rPr lang="en-GB" sz="2000" b="1" dirty="0">
                          <a:latin typeface="EB GARAMOND MEDIUM" panose="00000600000000000000" pitchFamily="2" charset="0"/>
                          <a:ea typeface="EB GARAMOND MEDIUM" panose="00000600000000000000" pitchFamily="2"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tikka curry and rice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Cheese and potato pie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Mexican bean roll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010203"/>
                  </a:ext>
                </a:extLst>
              </a:tr>
              <a:tr h="1139323">
                <a:tc>
                  <a:txBody>
                    <a:bodyPr/>
                    <a:lstStyle/>
                    <a:p>
                      <a:pPr algn="ctr"/>
                      <a:r>
                        <a:rPr lang="en-GB" sz="2800" b="1" dirty="0">
                          <a:latin typeface="EB GARAMOND MEDIUM" panose="00000600000000000000" pitchFamily="2" charset="0"/>
                          <a:ea typeface="EB GARAMOND MEDIUM" panose="00000600000000000000" pitchFamily="2" charset="0"/>
                        </a:rPr>
                        <a:t>Tuesday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5934" rtl="0" eaLnBrk="1" fontAlgn="ctr" latinLnBrk="0" hangingPunct="1">
                        <a:lnSpc>
                          <a:spcPct val="150000"/>
                        </a:lnSpc>
                        <a:spcBef>
                          <a:spcPts val="0"/>
                        </a:spcBef>
                        <a:spcAft>
                          <a:spcPts val="0"/>
                        </a:spcAft>
                        <a:buClrTx/>
                        <a:buSzTx/>
                        <a:buFontTx/>
                        <a:buNone/>
                        <a:tabLst/>
                        <a:defRPr/>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Smash beef burger </a:t>
                      </a:r>
                    </a:p>
                    <a:p>
                      <a:pPr marL="0" marR="0" lvl="0" indent="0" algn="ctr" defTabSz="755934" rtl="0" eaLnBrk="1" fontAlgn="ctr" latinLnBrk="0" hangingPunct="1">
                        <a:lnSpc>
                          <a:spcPct val="150000"/>
                        </a:lnSpc>
                        <a:spcBef>
                          <a:spcPts val="0"/>
                        </a:spcBef>
                        <a:spcAft>
                          <a:spcPts val="0"/>
                        </a:spcAft>
                        <a:buClrTx/>
                        <a:buSzTx/>
                        <a:buFontTx/>
                        <a:buNone/>
                        <a:tabLst/>
                        <a:defRPr/>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Spicy bean burger </a:t>
                      </a:r>
                    </a:p>
                    <a:p>
                      <a:pPr marL="0" marR="0" lvl="0" indent="0" algn="ctr" defTabSz="755934" rtl="0" eaLnBrk="1" fontAlgn="ctr" latinLnBrk="0" hangingPunct="1">
                        <a:lnSpc>
                          <a:spcPct val="150000"/>
                        </a:lnSpc>
                        <a:spcBef>
                          <a:spcPts val="0"/>
                        </a:spcBef>
                        <a:spcAft>
                          <a:spcPts val="0"/>
                        </a:spcAft>
                        <a:buClrTx/>
                        <a:buSzTx/>
                        <a:buFontTx/>
                        <a:buNone/>
                        <a:tabLst/>
                        <a:defRPr/>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BBQ chicken drumsticks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1824425"/>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Wednesday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5934" rtl="0" eaLnBrk="1" fontAlgn="ctr" latinLnBrk="0" hangingPunct="1">
                        <a:lnSpc>
                          <a:spcPct val="150000"/>
                        </a:lnSpc>
                        <a:spcBef>
                          <a:spcPts val="0"/>
                        </a:spcBef>
                        <a:spcAft>
                          <a:spcPts val="0"/>
                        </a:spcAft>
                        <a:buClrTx/>
                        <a:buSzTx/>
                        <a:buFontTx/>
                        <a:buNone/>
                        <a:tabLst/>
                        <a:defRPr/>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Cajun chicken fried rice </a:t>
                      </a:r>
                    </a:p>
                    <a:p>
                      <a:pPr marL="0" marR="0" lvl="0" indent="0" algn="ctr" defTabSz="755934" rtl="0" eaLnBrk="1" fontAlgn="ctr" latinLnBrk="0" hangingPunct="1">
                        <a:lnSpc>
                          <a:spcPct val="150000"/>
                        </a:lnSpc>
                        <a:spcBef>
                          <a:spcPts val="0"/>
                        </a:spcBef>
                        <a:spcAft>
                          <a:spcPts val="0"/>
                        </a:spcAft>
                        <a:buClrTx/>
                        <a:buSzTx/>
                        <a:buFontTx/>
                        <a:buNone/>
                        <a:tabLst/>
                        <a:defRPr/>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Mac and cheese </a:t>
                      </a:r>
                    </a:p>
                    <a:p>
                      <a:pPr marL="0" marR="0" lvl="0" indent="0" algn="ctr" defTabSz="755934" rtl="0" eaLnBrk="1" fontAlgn="ctr" latinLnBrk="0" hangingPunct="1">
                        <a:lnSpc>
                          <a:spcPct val="150000"/>
                        </a:lnSpc>
                        <a:spcBef>
                          <a:spcPts val="0"/>
                        </a:spcBef>
                        <a:spcAft>
                          <a:spcPts val="0"/>
                        </a:spcAft>
                        <a:buClrTx/>
                        <a:buSzTx/>
                        <a:buFontTx/>
                        <a:buNone/>
                        <a:tabLst/>
                        <a:defRPr/>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Garlic bread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5505342"/>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Thursday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Cottage Pie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Vegetable tomato pasta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wings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3727219"/>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Friday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a:ea typeface="EB GARAMOND MEDIUM"/>
                          <a:cs typeface="Arial"/>
                        </a:rPr>
                        <a:t>Traditional Fish &amp; Chips</a:t>
                      </a:r>
                    </a:p>
                    <a:p>
                      <a:pPr algn="ctr" fontAlgn="ctr">
                        <a:lnSpc>
                          <a:spcPct val="150000"/>
                        </a:lnSpc>
                      </a:pPr>
                      <a:r>
                        <a:rPr lang="en-GB" sz="1400" b="0" i="0" dirty="0">
                          <a:ln>
                            <a:solidFill>
                              <a:srgbClr val="003D29"/>
                            </a:solidFill>
                          </a:ln>
                          <a:solidFill>
                            <a:schemeClr val="tx1"/>
                          </a:solidFill>
                          <a:latin typeface="EB GARAMOND MEDIUM"/>
                          <a:ea typeface="EB GARAMOND MEDIUM"/>
                          <a:cs typeface="Arial"/>
                        </a:rPr>
                        <a:t>Saveloy</a:t>
                      </a:r>
                    </a:p>
                    <a:p>
                      <a:pPr algn="ctr" fontAlgn="ctr">
                        <a:lnSpc>
                          <a:spcPct val="150000"/>
                        </a:lnSpc>
                      </a:pPr>
                      <a:r>
                        <a:rPr lang="en-GB" sz="1400" b="0" i="0" dirty="0">
                          <a:ln>
                            <a:solidFill>
                              <a:srgbClr val="003D29"/>
                            </a:solidFill>
                          </a:ln>
                          <a:solidFill>
                            <a:schemeClr val="tx1"/>
                          </a:solidFill>
                          <a:latin typeface="EB GARAMOND MEDIUM"/>
                          <a:ea typeface="EB GARAMOND MEDIUM"/>
                          <a:cs typeface="Arial"/>
                        </a:rPr>
                        <a:t>Potato fritters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6471489"/>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Saturday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Creamy garlic chicken thigh and rice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Sweet and sour vegetable noodles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Crispy spring roll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36486"/>
                  </a:ext>
                </a:extLst>
              </a:tr>
              <a:tr h="1139323">
                <a:tc>
                  <a:txBody>
                    <a:bodyPr/>
                    <a:lstStyle/>
                    <a:p>
                      <a:pPr algn="ctr"/>
                      <a:r>
                        <a:rPr lang="en-GB" sz="2400" b="1" dirty="0">
                          <a:latin typeface="EB GARAMOND MEDIUM" panose="00000600000000000000" pitchFamily="2" charset="0"/>
                          <a:ea typeface="EB GARAMOND MEDIUM" panose="00000600000000000000" pitchFamily="2" charset="0"/>
                        </a:rPr>
                        <a:t>Sunday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Roast Chicken Dinner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Vegetable tart </a:t>
                      </a:r>
                    </a:p>
                    <a:p>
                      <a:pPr algn="ctr" fontAlgn="ctr">
                        <a:lnSpc>
                          <a:spcPct val="150000"/>
                        </a:lnSpc>
                      </a:pP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Chicken drumsticks </a:t>
                      </a:r>
                      <a:r>
                        <a:rPr lang="en-GB" sz="1400" b="0" i="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and wings</a:t>
                      </a:r>
                      <a:r>
                        <a:rPr lang="en-GB" sz="1400" b="0" i="0" dirty="0">
                          <a:ln>
                            <a:solidFill>
                              <a:srgbClr val="003D29"/>
                            </a:solidFill>
                          </a:ln>
                          <a:solidFill>
                            <a:schemeClr val="tx1"/>
                          </a:solidFill>
                          <a:latin typeface="EB GARAMOND MEDIUM" panose="00000600000000000000" pitchFamily="2" charset="0"/>
                          <a:ea typeface="EB GARAMOND MEDIUM" panose="00000600000000000000" pitchFamily="2" charset="0"/>
                          <a:cs typeface="Arial" panose="020B060402020202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0173360"/>
                  </a:ext>
                </a:extLst>
              </a:tr>
              <a:tr h="971131">
                <a:tc gridSpan="2">
                  <a:txBody>
                    <a:bodyPr/>
                    <a:lstStyle/>
                    <a:p>
                      <a:pPr marL="0" marR="0" lvl="0" indent="0" algn="ctr">
                        <a:lnSpc>
                          <a:spcPct val="100000"/>
                        </a:lnSpc>
                        <a:spcBef>
                          <a:spcPts val="0"/>
                        </a:spcBef>
                        <a:spcAft>
                          <a:spcPts val="0"/>
                        </a:spcAft>
                        <a:buNone/>
                      </a:pPr>
                      <a:r>
                        <a:rPr lang="en-GB" sz="1200" b="1" i="1" u="none" strike="noStrike" noProof="0" dirty="0">
                          <a:solidFill>
                            <a:srgbClr val="FDF9EC"/>
                          </a:solidFill>
                          <a:latin typeface="Calibri"/>
                        </a:rPr>
                        <a:t>Adults need around 2000 kcal per day.</a:t>
                      </a:r>
                      <a:endParaRPr lang="en-US" sz="1200" b="0" i="0" u="none" strike="noStrike" noProof="0" dirty="0">
                        <a:solidFill>
                          <a:srgbClr val="FDF9EC"/>
                        </a:solidFill>
                        <a:latin typeface="Calibri"/>
                      </a:endParaRPr>
                    </a:p>
                    <a:p>
                      <a:pPr marL="0" marR="0" lvl="0" indent="0" algn="ctr">
                        <a:lnSpc>
                          <a:spcPct val="100000"/>
                        </a:lnSpc>
                        <a:spcBef>
                          <a:spcPts val="0"/>
                        </a:spcBef>
                        <a:spcAft>
                          <a:spcPts val="0"/>
                        </a:spcAft>
                        <a:buNone/>
                      </a:pPr>
                      <a:r>
                        <a:rPr lang="en-GB" sz="1200" b="1" i="1" u="none" strike="noStrike" noProof="0" dirty="0">
                          <a:solidFill>
                            <a:srgbClr val="FDF9EC"/>
                          </a:solidFill>
                          <a:latin typeface="Calibri"/>
                        </a:rPr>
                        <a:t>If you have a food allergy or intolerance or have any concerns regarding allergens then please speak to one of our team and they will be happy to help. We are unable to accept Cash payment </a:t>
                      </a:r>
                      <a:endParaRPr lang="en-US" sz="1200" b="0" i="0" u="none" strike="noStrike" noProof="0" dirty="0">
                        <a:solidFill>
                          <a:srgbClr val="FDF9EC"/>
                        </a:solidFill>
                        <a:latin typeface="Calibri"/>
                      </a:endParaRPr>
                    </a:p>
                  </a:txBody>
                  <a:tcPr anchor="ctr">
                    <a:lnL w="0">
                      <a:noFill/>
                    </a:lnL>
                    <a:lnR w="0">
                      <a:noFill/>
                    </a:lnR>
                    <a:lnT w="12700" cap="flat" cmpd="sng" algn="ctr">
                      <a:solidFill>
                        <a:schemeClr val="tx1"/>
                      </a:solidFill>
                      <a:prstDash val="solid"/>
                      <a:round/>
                      <a:headEnd type="none" w="med" len="med"/>
                      <a:tailEnd type="none" w="med" len="med"/>
                    </a:lnT>
                    <a:lnB w="12700">
                      <a:solidFill>
                        <a:schemeClr val="tx1"/>
                      </a:solidFill>
                    </a:lnB>
                    <a:lnTlToBr w="0">
                      <a:noFill/>
                    </a:lnTlToBr>
                    <a:lnBlToTr w="0">
                      <a:noFill/>
                    </a:lnBlToTr>
                    <a:solidFill>
                      <a:srgbClr val="003D29"/>
                    </a:solidFill>
                  </a:tcPr>
                </a:tc>
                <a:tc hMerge="1">
                  <a:txBody>
                    <a:bodyPr/>
                    <a:lstStyle/>
                    <a:p>
                      <a:endParaRPr lang="en-US"/>
                    </a:p>
                  </a:txBody>
                  <a:tcPr anchor="ctr">
                    <a:lnL w="0">
                      <a:noFill/>
                    </a:lnL>
                    <a:lnR w="0">
                      <a:noFill/>
                    </a:lnR>
                    <a:lnT w="12700">
                      <a:solidFill>
                        <a:schemeClr val="tx1"/>
                      </a:solidFill>
                    </a:lnT>
                    <a:lnB w="12700">
                      <a:solidFill>
                        <a:schemeClr val="tx1"/>
                      </a:solidFill>
                    </a:lnB>
                    <a:lnTlToBr w="0">
                      <a:noFill/>
                    </a:lnTlToBr>
                    <a:lnBlToTr w="0">
                      <a:noFill/>
                    </a:lnBlToTr>
                    <a:solidFill>
                      <a:srgbClr val="003D29"/>
                    </a:solidFill>
                  </a:tcPr>
                </a:tc>
                <a:extLst>
                  <a:ext uri="{0D108BD9-81ED-4DB2-BD59-A6C34878D82A}">
                    <a16:rowId xmlns:a16="http://schemas.microsoft.com/office/drawing/2014/main" val="1619267203"/>
                  </a:ext>
                </a:extLst>
              </a:tr>
            </a:tbl>
          </a:graphicData>
        </a:graphic>
      </p:graphicFrame>
      <p:pic>
        <p:nvPicPr>
          <p:cNvPr id="6" name="Picture 5" descr="A white text on a black background&#10;&#10;AI-generated content may be incorrect.">
            <a:extLst>
              <a:ext uri="{FF2B5EF4-FFF2-40B4-BE49-F238E27FC236}">
                <a16:creationId xmlns:a16="http://schemas.microsoft.com/office/drawing/2014/main" id="{C4858D18-55C0-398F-098D-3E1E1BDB44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440680" y="-140812"/>
            <a:ext cx="1741625" cy="1741625"/>
          </a:xfrm>
          <a:prstGeom prst="rect">
            <a:avLst/>
          </a:prstGeom>
        </p:spPr>
      </p:pic>
    </p:spTree>
    <p:extLst>
      <p:ext uri="{BB962C8B-B14F-4D97-AF65-F5344CB8AC3E}">
        <p14:creationId xmlns:p14="http://schemas.microsoft.com/office/powerpoint/2010/main" val="405119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153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4F5336AF94C34496DB8EE23DCE382B" ma:contentTypeVersion="17" ma:contentTypeDescription="Create a new document." ma:contentTypeScope="" ma:versionID="eb05771b3e8d26040ca40b566f5fa495">
  <xsd:schema xmlns:xsd="http://www.w3.org/2001/XMLSchema" xmlns:xs="http://www.w3.org/2001/XMLSchema" xmlns:p="http://schemas.microsoft.com/office/2006/metadata/properties" xmlns:ns3="93aa8a22-6f60-4d16-a5f7-baf173fa61db" xmlns:ns4="271242ef-e214-4b97-850b-f99753e9fb12" targetNamespace="http://schemas.microsoft.com/office/2006/metadata/properties" ma:root="true" ma:fieldsID="93d877393b383dc91c851d97e8dfae8d" ns3:_="" ns4:_="">
    <xsd:import namespace="93aa8a22-6f60-4d16-a5f7-baf173fa61db"/>
    <xsd:import namespace="271242ef-e214-4b97-850b-f99753e9fb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aa8a22-6f60-4d16-a5f7-baf173fa6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242ef-e214-4b97-850b-f99753e9fb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3aa8a22-6f60-4d16-a5f7-baf173fa61d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0A90D-7EC8-40BC-A5FB-3F4354B3A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aa8a22-6f60-4d16-a5f7-baf173fa61db"/>
    <ds:schemaRef ds:uri="271242ef-e214-4b97-850b-f99753e9f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0F19C9-7C58-4E28-AB0C-938AA3027F18}">
  <ds:schemaRef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93aa8a22-6f60-4d16-a5f7-baf173fa61db"/>
    <ds:schemaRef ds:uri="http://schemas.openxmlformats.org/package/2006/metadata/core-properties"/>
    <ds:schemaRef ds:uri="271242ef-e214-4b97-850b-f99753e9fb12"/>
    <ds:schemaRef ds:uri="http://purl.org/dc/terms/"/>
    <ds:schemaRef ds:uri="http://purl.org/dc/elements/1.1/"/>
  </ds:schemaRefs>
</ds:datastoreItem>
</file>

<file path=customXml/itemProps3.xml><?xml version="1.0" encoding="utf-8"?>
<ds:datastoreItem xmlns:ds="http://schemas.openxmlformats.org/officeDocument/2006/customXml" ds:itemID="{14054FF9-2C5E-4D1C-A4CE-E31934E1C1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207</TotalTime>
  <Words>125</Words>
  <Application>Microsoft Office PowerPoint</Application>
  <PresentationFormat>Custom</PresentationFormat>
  <Paragraphs>32</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EB GARAMOND MEDIUM</vt:lpstr>
      <vt:lpstr>Oswald</vt:lpstr>
      <vt:lpstr>Times New Roman</vt:lpstr>
      <vt:lpstr>Office Theme</vt:lpstr>
      <vt:lpstr>PowerPoint Presentation</vt:lpstr>
      <vt:lpstr>PowerPoint Presentation</vt:lpstr>
    </vt:vector>
  </TitlesOfParts>
  <Company>WSH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Wakeham</dc:creator>
  <cp:lastModifiedBy>Burton</cp:lastModifiedBy>
  <cp:revision>58</cp:revision>
  <cp:lastPrinted>2026-05-01T05:52:56Z</cp:lastPrinted>
  <dcterms:created xsi:type="dcterms:W3CDTF">2023-04-20T09:06:47Z</dcterms:created>
  <dcterms:modified xsi:type="dcterms:W3CDTF">2026-05-13T13:47:48Z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0x0101005D4F5336AF94C34496DB8EE23DCE382B</vt:lpwstr>
  </property>
  <property fmtid="{D5CDD505-2E9C-101B-9397-08002B2CF9AE}" pid="3" name="MediaServiceImageTags">
    <vt:lpwstr/>
  </property>
</Properties>
</file>